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9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93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35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8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51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02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04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46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01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9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DAAA9-6EC8-4CCC-A6AB-88F3A477CFA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EE51-FC27-42CD-956F-78AEB9236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0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3" t="26346" r="59656" b="31599"/>
          <a:stretch/>
        </p:blipFill>
        <p:spPr bwMode="auto">
          <a:xfrm>
            <a:off x="12290" y="17206"/>
            <a:ext cx="9093073" cy="684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42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jhnatio</dc:creator>
  <cp:lastModifiedBy>jhnatio</cp:lastModifiedBy>
  <cp:revision>1</cp:revision>
  <dcterms:created xsi:type="dcterms:W3CDTF">2014-01-14T21:01:27Z</dcterms:created>
  <dcterms:modified xsi:type="dcterms:W3CDTF">2014-01-16T19:02:16Z</dcterms:modified>
</cp:coreProperties>
</file>